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en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4373-2569-41F5-E3F4-23727891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FFDCE-D0A5-E35E-54D4-8EF6A2E2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4284-B185-4B3F-BFC9-B5B699E011BB}" type="datetimeFigureOut">
              <a:rPr lang="en-SE" smtClean="0"/>
              <a:t>12/19/2025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E2F83-62E9-5F2C-3DA9-3D9BFCE1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FACB0-1D24-B70B-A1CC-4FE6F39F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1D4B-8862-4FDA-A39D-BB2936231D8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8829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3E3F4-D7F6-E2BA-CB3F-2CA5455C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F9B5E-7A99-6D04-8D54-7EACC34BB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98C3-277C-30E8-B0E9-2A2E0FFC6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C4284-B185-4B3F-BFC9-B5B699E011BB}" type="datetimeFigureOut">
              <a:rPr lang="en-SE" smtClean="0"/>
              <a:t>12/19/2025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5340F-3232-5312-64E7-7D5C934F4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DE403-F747-5A5F-7784-B84BE958C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2A1D4B-8862-4FDA-A39D-BB2936231D8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377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02792-C59B-346D-5B31-164D23AB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Sommarstopp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2CD4A-942B-2207-BF7E-F24DCB5170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4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429753-C2D5-2D3D-C04A-A17345BC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Medialeveranser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AB8B3-CDF8-8928-777C-DB3937A85D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7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9883BD-AE71-2635-9853-1658F708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Medialeveranser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5E7A0-0904-4CBB-DF05-FF4A6186D5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5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A3839A-3934-17B5-DD81-C8C28661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64315-2F47-BACC-F1D0-3ABA7EF3E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75D0E-4262-D3E0-B104-2D2A59C5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BB8CE-B67F-8AEA-175F-F48942E0B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C49C3A-F676-BA04-DFFD-EF335145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306B0-EF76-F195-BC31-4726D656BC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8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44EFC1-4250-B7A1-6637-FC1FF580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Säkerhet/miljö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1A3C5-B45E-EF2C-A669-CEDEBDF79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3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9C3B9D-FC6E-FAFF-55C2-51D40ADC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Säkerhet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487FB-4526-7309-76D0-F762DED60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F97EC7-7A15-A3D0-3E58-4CE50530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Säkerhet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9CC32-C8EB-5CEB-0DB9-6728305757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12463C-59CD-7216-86B8-1323E68D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Säkerhet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18004-D7B9-9757-8026-A648CF64EB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B21D08-A95B-5E1C-E8CD-3A67A207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Säkerhet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7FAFA-99F1-A53A-07AE-0120E3AAD7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4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D96484-5757-DEF0-77B1-FD96B4F3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03CC1-21B6-247C-D470-8A0E1DCB7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64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9F1CD-9325-384E-CBEB-0083B137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Säkerhet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AA2F4-7AA1-5257-A80A-ACBD7369A6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4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2971E-AADB-7799-E1F7-C0540323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Säkerhet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C4F60-E7AA-B10E-8862-07193D0D5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0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600F2F-77FD-8442-FA1D-E7DFF203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Säkerhet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2DD5D-8983-E404-B5CF-5DA76FB95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1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0C6B60-1072-A5E8-C598-D04D46D8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419A5-D6DA-0CED-B108-0BA1FE240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6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98D1FA-4CD2-CB5B-5196-C7D5ABE9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Avfallshantering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96B3B-479A-1ED9-0593-D967FD70D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4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5D2920-5E7F-2A43-3914-7E3B452C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Lokalvård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DA97B-6028-9F6F-1CF0-ECE6C78CB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7E0D33-F0F9-559D-9B21-39B80B73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77A7F-4134-8768-A663-D6CFF35A4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8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AFBC02-1548-9468-3C94-0677C87A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A3388-9982-EB21-0DED-A540825AA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0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C75E4F-53EC-2F1F-7049-2019C572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Mediaverkstad sommarstopp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EDBE3-8033-608B-EC4D-CEB0F8BE2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1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5DD366-069D-5045-3F4E-942569A5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Byggprojekt sommarstopp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1E082-DBC5-00FA-7DA2-AB8F866269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9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69CAE3-10BE-9A54-59DE-BCD6F455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Innehåll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4623A-17A9-8C63-721D-3F07485C4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01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28BAC0-E376-E04F-93FA-ACB11CCA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Transport sommarstopp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D6016-CB30-1362-4132-5BB7814BC9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8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E3EC2E-7793-57DE-0BFE-BD7FDD7B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Summering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7963C-673F-C068-8896-FB895816C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34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2EB707-79D3-6EE4-0822-5FCFD87E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Vinter – snö, halt &amp; Mörkt</a:t>
            </a:r>
            <a:br>
              <a:rPr lang="sv-SE"/>
            </a:br>
            <a:r>
              <a:rPr lang="sv-SE">
                <a:solidFill>
                  <a:schemeClr val="accent1"/>
                </a:solidFill>
              </a:rPr>
              <a:t>Vad kan jag göra? </a:t>
            </a:r>
            <a:br>
              <a:rPr lang="sv-SE"/>
            </a:br>
            <a:br>
              <a:rPr lang="sv-SE"/>
            </a:br>
            <a:r>
              <a:rPr lang="sv-SE" sz="1600"/>
              <a:t>Eget ansvar:</a:t>
            </a:r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14024-5C50-0DF9-0094-8E1CCCC8F2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5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7F9C43-FC2D-D7C0-7B78-AD5E1006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Site Sandviken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F19A3-635C-C184-F30A-9CD5E825B2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2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EA58C5-575C-1328-5B50-0F9F5AFE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FM Helhetsansvar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1935A-DB91-47D9-E575-64E681FF6C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2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5EB4DE-477D-5677-AA62-7C7D29EA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FM:s Verksamhetsområde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7AF3F-FF54-9282-C98F-04130EAFA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2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B12615-7060-2D2B-0F58-A82C48FC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FM upprätthåller infrastrukturen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6638D-B0BB-2F93-4BD0-BD63DA57E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4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E902FC-546E-C4FF-08D0-767027A9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Facility Management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D379D-7DAA-FAFD-38F7-CD29AB67A7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9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0C0737-6A6C-5D76-C694-264BED32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Medialeveranser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23DFC-A65F-0F4B-D15B-4A426100B9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3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b2f7c6c-37b8-473c-923a-8867ae0a6401}" enabled="1" method="Standard" siteId="{9c154401-de1a-4637-a76e-2a56754909b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</Words>
  <Application>Microsoft Office PowerPoint</Application>
  <PresentationFormat>On-screen Show (16:9)</PresentationFormat>
  <Paragraphs>31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Aptos Display</vt:lpstr>
      <vt:lpstr>Arial</vt:lpstr>
      <vt:lpstr>Office Theme</vt:lpstr>
      <vt:lpstr>Sommarstopp 2026</vt:lpstr>
      <vt:lpstr>PowerPoint Presentation</vt:lpstr>
      <vt:lpstr>Innehåll</vt:lpstr>
      <vt:lpstr>Site Sandviken</vt:lpstr>
      <vt:lpstr>FM Helhetsansvar</vt:lpstr>
      <vt:lpstr>FM:s Verksamhetsområde</vt:lpstr>
      <vt:lpstr>FM upprätthåller infrastrukturen</vt:lpstr>
      <vt:lpstr>Facility Management</vt:lpstr>
      <vt:lpstr>Medialeveranser</vt:lpstr>
      <vt:lpstr>Medialeveranser</vt:lpstr>
      <vt:lpstr>Medialeveranser</vt:lpstr>
      <vt:lpstr>Eldistribution</vt:lpstr>
      <vt:lpstr>Eldistribution</vt:lpstr>
      <vt:lpstr>Eldistribution</vt:lpstr>
      <vt:lpstr>Säkerhet/miljö</vt:lpstr>
      <vt:lpstr>Säkerhet</vt:lpstr>
      <vt:lpstr>Säkerhet</vt:lpstr>
      <vt:lpstr>Säkerhet</vt:lpstr>
      <vt:lpstr>Säkerhet</vt:lpstr>
      <vt:lpstr>Säkerhet</vt:lpstr>
      <vt:lpstr>Säkerhet</vt:lpstr>
      <vt:lpstr>Säkerhet</vt:lpstr>
      <vt:lpstr>Fastighet</vt:lpstr>
      <vt:lpstr>Avfallshantering</vt:lpstr>
      <vt:lpstr>Lokalvård</vt:lpstr>
      <vt:lpstr>Fastighet </vt:lpstr>
      <vt:lpstr>Fastighet </vt:lpstr>
      <vt:lpstr>Mediaverkstad sommarstopp 2026</vt:lpstr>
      <vt:lpstr>Byggprojekt sommarstopp 2026</vt:lpstr>
      <vt:lpstr>Transport sommarstopp 2026</vt:lpstr>
      <vt:lpstr>Summering </vt:lpstr>
      <vt:lpstr>Vinter – snö, halt &amp; Mörkt Vad kan jag göra?   Eget ansvar: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Johansson</dc:creator>
  <cp:lastModifiedBy>Jennie Eriksson</cp:lastModifiedBy>
  <cp:revision>1</cp:revision>
  <dcterms:created xsi:type="dcterms:W3CDTF">2025-12-19T12:49:53Z</dcterms:created>
  <dcterms:modified xsi:type="dcterms:W3CDTF">2025-12-19T14:04:18Z</dcterms:modified>
</cp:coreProperties>
</file>